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403" autoAdjust="0"/>
    <p:restoredTop sz="92000" autoAdjust="0"/>
  </p:normalViewPr>
  <p:slideViewPr>
    <p:cSldViewPr showGuides="1">
      <p:cViewPr>
        <p:scale>
          <a:sx n="125" d="100"/>
          <a:sy n="125" d="100"/>
        </p:scale>
        <p:origin x="-171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abor_xim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№132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 мая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 13 мая 2026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985395214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57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514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2,0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188640"/>
            <a:ext cx="4824536" cy="1615827"/>
          </a:xfrm>
          <a:prstGeom prst="rect">
            <a:avLst/>
          </a:prstGeom>
          <a:ln w="1270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</a:t>
            </a:r>
          </a:p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на 14 мая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ctr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с 20 ч 13 мая до </a:t>
            </a:r>
            <a:r>
              <a:rPr lang="ru-RU" altLang="ru-RU" sz="1100" b="1" dirty="0"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20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 ч. 1</a:t>
            </a:r>
            <a:r>
              <a:rPr lang="ru-RU" altLang="ru-RU" sz="1100" b="1" dirty="0"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4 мая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 9-14, днем порывы 15-20 м/с. Температура воздуха 4-6, днем 17-19 тепла.</a:t>
            </a:r>
          </a:p>
          <a:p>
            <a:pPr indent="180975" algn="ctr">
              <a:tabLst>
                <a:tab pos="182563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Прогноз на ночь на 15 мая</a:t>
            </a:r>
          </a:p>
          <a:p>
            <a:pPr algn="ctr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Helvetica" panose="020B0604020202020204" pitchFamily="34" charset="0"/>
              </a:rPr>
              <a:t>с 20 ч. 14 мая до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+mn-ea"/>
              </a:rPr>
              <a:t> 08 ч.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мая</a:t>
            </a:r>
            <a:endParaRPr lang="ru-RU" altLang="ru-RU" sz="1100" b="1" dirty="0">
              <a:solidFill>
                <a:srgbClr val="000000"/>
              </a:solidFill>
              <a:latin typeface="Times New Roman" pitchFamily="18" charset="0"/>
              <a:ea typeface="宋体" panose="02010600030101010101" pitchFamily="2" charset="-122"/>
              <a:cs typeface="Times New Roman" pitchFamily="18" charset="0"/>
              <a:sym typeface="+mn-ea"/>
            </a:endParaRP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южный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, юго-западный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9-14 м/с. Температура воздуха 3-5 тепла.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2132856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 мая, ночью 15 мая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95635" y="4449278"/>
            <a:ext cx="4314685" cy="1753150"/>
            <a:chOff x="507850" y="3975503"/>
            <a:chExt cx="4314685" cy="192284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7152)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50-03-43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0" u="sng" kern="1200" baseline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+mn-ea"/>
                            <a:cs typeface="Times New Roman" pitchFamily="18" charset="0"/>
                            <a:hlinkClick r:id="rId2"/>
                          </a:rPr>
                          <a:t>labor_xim@mail.ru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50-03-25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omp_sko@meteo.kz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7850" y="4161400"/>
              <a:ext cx="21852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Петропавловск, ул. Парковая 57 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/Г.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Газизова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21252</TotalTime>
  <Words>582</Words>
  <Application>Microsoft Office PowerPoint</Application>
  <PresentationFormat>Лист A4 (210x297 мм)</PresentationFormat>
  <Paragraphs>96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8437</cp:revision>
  <cp:lastPrinted>2021-07-01T03:56:27Z</cp:lastPrinted>
  <dcterms:created xsi:type="dcterms:W3CDTF">2018-03-27T06:03:00Z</dcterms:created>
  <dcterms:modified xsi:type="dcterms:W3CDTF">2026-05-13T07:30:43Z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